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1447463" cy="114474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3"/>
    <p:restoredTop sz="96405"/>
  </p:normalViewPr>
  <p:slideViewPr>
    <p:cSldViewPr snapToGrid="0">
      <p:cViewPr varScale="1">
        <p:scale>
          <a:sx n="74" d="100"/>
          <a:sy n="74" d="100"/>
        </p:scale>
        <p:origin x="1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CE9330A4-7498-5B07-B8A4-53CCABC2414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8134" y="6710363"/>
            <a:ext cx="3251199" cy="2868612"/>
          </a:xfrm>
        </p:spPr>
        <p:txBody>
          <a:bodyPr>
            <a:normAutofit/>
          </a:bodyPr>
          <a:lstStyle>
            <a:lvl1pPr>
              <a:defRPr sz="2400" b="1" i="0" baseline="0">
                <a:latin typeface="Arial" panose="020B0604020202020204" pitchFamily="34" charset="0"/>
              </a:defRPr>
            </a:lvl1pPr>
          </a:lstStyle>
          <a:p>
            <a:r>
              <a:rPr lang="de-DE" sz="2400" b="1" i="0" baseline="0" dirty="0" err="1">
                <a:latin typeface="Arial" panose="020B0604020202020204" pitchFamily="34" charset="0"/>
              </a:rPr>
              <a:t>Your</a:t>
            </a:r>
            <a:r>
              <a:rPr lang="de-DE" sz="2400" b="1" i="0" baseline="0" dirty="0">
                <a:latin typeface="Arial" panose="020B0604020202020204" pitchFamily="34" charset="0"/>
              </a:rPr>
              <a:t> logo </a:t>
            </a:r>
            <a:r>
              <a:rPr lang="de-DE" sz="2400" b="1" i="0" baseline="0" dirty="0" err="1">
                <a:latin typeface="Arial" panose="020B0604020202020204" pitchFamily="34" charset="0"/>
              </a:rPr>
              <a:t>here</a:t>
            </a:r>
            <a:r>
              <a:rPr lang="de-DE" sz="2400" b="1" i="0" baseline="0" dirty="0">
                <a:latin typeface="Arial" panose="020B0604020202020204" pitchFamily="34" charset="0"/>
              </a:rPr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9069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13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92091" y="609471"/>
            <a:ext cx="2468359" cy="970119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7014" y="609471"/>
            <a:ext cx="7261984" cy="970119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38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2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51" y="2853919"/>
            <a:ext cx="9873437" cy="4761826"/>
          </a:xfrm>
        </p:spPr>
        <p:txBody>
          <a:bodyPr anchor="b"/>
          <a:lstStyle>
            <a:lvl1pPr>
              <a:defRPr sz="751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1051" y="7660794"/>
            <a:ext cx="9873437" cy="2504132"/>
          </a:xfrm>
        </p:spPr>
        <p:txBody>
          <a:bodyPr/>
          <a:lstStyle>
            <a:lvl1pPr marL="0" indent="0">
              <a:buNone/>
              <a:defRPr sz="3005">
                <a:solidFill>
                  <a:schemeClr val="tx1"/>
                </a:solidFill>
              </a:defRPr>
            </a:lvl1pPr>
            <a:lvl2pPr marL="572369" indent="0">
              <a:buNone/>
              <a:defRPr sz="2504">
                <a:solidFill>
                  <a:schemeClr val="tx1">
                    <a:tint val="75000"/>
                  </a:schemeClr>
                </a:solidFill>
              </a:defRPr>
            </a:lvl2pPr>
            <a:lvl3pPr marL="1144737" indent="0">
              <a:buNone/>
              <a:defRPr sz="2253">
                <a:solidFill>
                  <a:schemeClr val="tx1">
                    <a:tint val="75000"/>
                  </a:schemeClr>
                </a:solidFill>
              </a:defRPr>
            </a:lvl3pPr>
            <a:lvl4pPr marL="1717106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4pPr>
            <a:lvl5pPr marL="2289475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5pPr>
            <a:lvl6pPr marL="2861843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6pPr>
            <a:lvl7pPr marL="3434212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7pPr>
            <a:lvl8pPr marL="4006581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8pPr>
            <a:lvl9pPr marL="4578949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23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013" y="3047357"/>
            <a:ext cx="4865172" cy="726331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5278" y="3047357"/>
            <a:ext cx="4865172" cy="726331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85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504" y="609474"/>
            <a:ext cx="9873437" cy="221264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8505" y="2806219"/>
            <a:ext cx="4842813" cy="1375285"/>
          </a:xfrm>
        </p:spPr>
        <p:txBody>
          <a:bodyPr anchor="b"/>
          <a:lstStyle>
            <a:lvl1pPr marL="0" indent="0">
              <a:buNone/>
              <a:defRPr sz="3005" b="1"/>
            </a:lvl1pPr>
            <a:lvl2pPr marL="572369" indent="0">
              <a:buNone/>
              <a:defRPr sz="2504" b="1"/>
            </a:lvl2pPr>
            <a:lvl3pPr marL="1144737" indent="0">
              <a:buNone/>
              <a:defRPr sz="2253" b="1"/>
            </a:lvl3pPr>
            <a:lvl4pPr marL="1717106" indent="0">
              <a:buNone/>
              <a:defRPr sz="2003" b="1"/>
            </a:lvl4pPr>
            <a:lvl5pPr marL="2289475" indent="0">
              <a:buNone/>
              <a:defRPr sz="2003" b="1"/>
            </a:lvl5pPr>
            <a:lvl6pPr marL="2861843" indent="0">
              <a:buNone/>
              <a:defRPr sz="2003" b="1"/>
            </a:lvl6pPr>
            <a:lvl7pPr marL="3434212" indent="0">
              <a:buNone/>
              <a:defRPr sz="2003" b="1"/>
            </a:lvl7pPr>
            <a:lvl8pPr marL="4006581" indent="0">
              <a:buNone/>
              <a:defRPr sz="2003" b="1"/>
            </a:lvl8pPr>
            <a:lvl9pPr marL="4578949" indent="0">
              <a:buNone/>
              <a:defRPr sz="200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8505" y="4181504"/>
            <a:ext cx="4842813" cy="61503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5279" y="2806219"/>
            <a:ext cx="4866663" cy="1375285"/>
          </a:xfrm>
        </p:spPr>
        <p:txBody>
          <a:bodyPr anchor="b"/>
          <a:lstStyle>
            <a:lvl1pPr marL="0" indent="0">
              <a:buNone/>
              <a:defRPr sz="3005" b="1"/>
            </a:lvl1pPr>
            <a:lvl2pPr marL="572369" indent="0">
              <a:buNone/>
              <a:defRPr sz="2504" b="1"/>
            </a:lvl2pPr>
            <a:lvl3pPr marL="1144737" indent="0">
              <a:buNone/>
              <a:defRPr sz="2253" b="1"/>
            </a:lvl3pPr>
            <a:lvl4pPr marL="1717106" indent="0">
              <a:buNone/>
              <a:defRPr sz="2003" b="1"/>
            </a:lvl4pPr>
            <a:lvl5pPr marL="2289475" indent="0">
              <a:buNone/>
              <a:defRPr sz="2003" b="1"/>
            </a:lvl5pPr>
            <a:lvl6pPr marL="2861843" indent="0">
              <a:buNone/>
              <a:defRPr sz="2003" b="1"/>
            </a:lvl6pPr>
            <a:lvl7pPr marL="3434212" indent="0">
              <a:buNone/>
              <a:defRPr sz="2003" b="1"/>
            </a:lvl7pPr>
            <a:lvl8pPr marL="4006581" indent="0">
              <a:buNone/>
              <a:defRPr sz="2003" b="1"/>
            </a:lvl8pPr>
            <a:lvl9pPr marL="4578949" indent="0">
              <a:buNone/>
              <a:defRPr sz="200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5279" y="4181504"/>
            <a:ext cx="4866663" cy="61503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25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60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504" y="763164"/>
            <a:ext cx="3692105" cy="2671075"/>
          </a:xfrm>
        </p:spPr>
        <p:txBody>
          <a:bodyPr anchor="b"/>
          <a:lstStyle>
            <a:lvl1pPr>
              <a:defRPr sz="400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663" y="1648225"/>
            <a:ext cx="5795278" cy="8135118"/>
          </a:xfrm>
        </p:spPr>
        <p:txBody>
          <a:bodyPr/>
          <a:lstStyle>
            <a:lvl1pPr>
              <a:defRPr sz="4006"/>
            </a:lvl1pPr>
            <a:lvl2pPr>
              <a:defRPr sz="3505"/>
            </a:lvl2pPr>
            <a:lvl3pPr>
              <a:defRPr sz="3005"/>
            </a:lvl3pPr>
            <a:lvl4pPr>
              <a:defRPr sz="2504"/>
            </a:lvl4pPr>
            <a:lvl5pPr>
              <a:defRPr sz="2504"/>
            </a:lvl5pPr>
            <a:lvl6pPr>
              <a:defRPr sz="2504"/>
            </a:lvl6pPr>
            <a:lvl7pPr>
              <a:defRPr sz="2504"/>
            </a:lvl7pPr>
            <a:lvl8pPr>
              <a:defRPr sz="2504"/>
            </a:lvl8pPr>
            <a:lvl9pPr>
              <a:defRPr sz="2504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504" y="3434239"/>
            <a:ext cx="3692105" cy="6362352"/>
          </a:xfrm>
        </p:spPr>
        <p:txBody>
          <a:bodyPr/>
          <a:lstStyle>
            <a:lvl1pPr marL="0" indent="0">
              <a:buNone/>
              <a:defRPr sz="2003"/>
            </a:lvl1pPr>
            <a:lvl2pPr marL="572369" indent="0">
              <a:buNone/>
              <a:defRPr sz="1753"/>
            </a:lvl2pPr>
            <a:lvl3pPr marL="1144737" indent="0">
              <a:buNone/>
              <a:defRPr sz="1502"/>
            </a:lvl3pPr>
            <a:lvl4pPr marL="1717106" indent="0">
              <a:buNone/>
              <a:defRPr sz="1252"/>
            </a:lvl4pPr>
            <a:lvl5pPr marL="2289475" indent="0">
              <a:buNone/>
              <a:defRPr sz="1252"/>
            </a:lvl5pPr>
            <a:lvl6pPr marL="2861843" indent="0">
              <a:buNone/>
              <a:defRPr sz="1252"/>
            </a:lvl6pPr>
            <a:lvl7pPr marL="3434212" indent="0">
              <a:buNone/>
              <a:defRPr sz="1252"/>
            </a:lvl7pPr>
            <a:lvl8pPr marL="4006581" indent="0">
              <a:buNone/>
              <a:defRPr sz="1252"/>
            </a:lvl8pPr>
            <a:lvl9pPr marL="4578949" indent="0">
              <a:buNone/>
              <a:defRPr sz="125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82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504" y="763164"/>
            <a:ext cx="3692105" cy="2671075"/>
          </a:xfrm>
        </p:spPr>
        <p:txBody>
          <a:bodyPr anchor="b"/>
          <a:lstStyle>
            <a:lvl1pPr>
              <a:defRPr sz="400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6663" y="1648225"/>
            <a:ext cx="5795278" cy="8135118"/>
          </a:xfrm>
        </p:spPr>
        <p:txBody>
          <a:bodyPr anchor="t"/>
          <a:lstStyle>
            <a:lvl1pPr marL="0" indent="0">
              <a:buNone/>
              <a:defRPr sz="4006"/>
            </a:lvl1pPr>
            <a:lvl2pPr marL="572369" indent="0">
              <a:buNone/>
              <a:defRPr sz="3505"/>
            </a:lvl2pPr>
            <a:lvl3pPr marL="1144737" indent="0">
              <a:buNone/>
              <a:defRPr sz="3005"/>
            </a:lvl3pPr>
            <a:lvl4pPr marL="1717106" indent="0">
              <a:buNone/>
              <a:defRPr sz="2504"/>
            </a:lvl4pPr>
            <a:lvl5pPr marL="2289475" indent="0">
              <a:buNone/>
              <a:defRPr sz="2504"/>
            </a:lvl5pPr>
            <a:lvl6pPr marL="2861843" indent="0">
              <a:buNone/>
              <a:defRPr sz="2504"/>
            </a:lvl6pPr>
            <a:lvl7pPr marL="3434212" indent="0">
              <a:buNone/>
              <a:defRPr sz="2504"/>
            </a:lvl7pPr>
            <a:lvl8pPr marL="4006581" indent="0">
              <a:buNone/>
              <a:defRPr sz="2504"/>
            </a:lvl8pPr>
            <a:lvl9pPr marL="4578949" indent="0">
              <a:buNone/>
              <a:defRPr sz="2504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504" y="3434239"/>
            <a:ext cx="3692105" cy="6362352"/>
          </a:xfrm>
        </p:spPr>
        <p:txBody>
          <a:bodyPr/>
          <a:lstStyle>
            <a:lvl1pPr marL="0" indent="0">
              <a:buNone/>
              <a:defRPr sz="2003"/>
            </a:lvl1pPr>
            <a:lvl2pPr marL="572369" indent="0">
              <a:buNone/>
              <a:defRPr sz="1753"/>
            </a:lvl2pPr>
            <a:lvl3pPr marL="1144737" indent="0">
              <a:buNone/>
              <a:defRPr sz="1502"/>
            </a:lvl3pPr>
            <a:lvl4pPr marL="1717106" indent="0">
              <a:buNone/>
              <a:defRPr sz="1252"/>
            </a:lvl4pPr>
            <a:lvl5pPr marL="2289475" indent="0">
              <a:buNone/>
              <a:defRPr sz="1252"/>
            </a:lvl5pPr>
            <a:lvl6pPr marL="2861843" indent="0">
              <a:buNone/>
              <a:defRPr sz="1252"/>
            </a:lvl6pPr>
            <a:lvl7pPr marL="3434212" indent="0">
              <a:buNone/>
              <a:defRPr sz="1252"/>
            </a:lvl7pPr>
            <a:lvl8pPr marL="4006581" indent="0">
              <a:buNone/>
              <a:defRPr sz="1252"/>
            </a:lvl8pPr>
            <a:lvl9pPr marL="4578949" indent="0">
              <a:buNone/>
              <a:defRPr sz="125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0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7013" y="609474"/>
            <a:ext cx="9873437" cy="2212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013" y="3047357"/>
            <a:ext cx="9873437" cy="7263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7013" y="10610105"/>
            <a:ext cx="2575679" cy="6094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D488A-F5B0-9C4E-97B5-54FA71615B10}" type="datetimeFigureOut">
              <a:rPr lang="de-DE" smtClean="0"/>
              <a:t>19.03.25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972" y="10610105"/>
            <a:ext cx="3863519" cy="6094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4771" y="10610105"/>
            <a:ext cx="2575679" cy="6094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51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44737" rtl="0" eaLnBrk="1" latinLnBrk="0" hangingPunct="1">
        <a:lnSpc>
          <a:spcPct val="90000"/>
        </a:lnSpc>
        <a:spcBef>
          <a:spcPct val="0"/>
        </a:spcBef>
        <a:buNone/>
        <a:defRPr sz="55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6184" indent="-286184" algn="l" defTabSz="1144737" rtl="0" eaLnBrk="1" latinLnBrk="0" hangingPunct="1">
        <a:lnSpc>
          <a:spcPct val="90000"/>
        </a:lnSpc>
        <a:spcBef>
          <a:spcPts val="1252"/>
        </a:spcBef>
        <a:buFont typeface="Arial" panose="020B0604020202020204" pitchFamily="34" charset="0"/>
        <a:buChar char="•"/>
        <a:defRPr sz="3505" kern="1200">
          <a:solidFill>
            <a:schemeClr val="tx1"/>
          </a:solidFill>
          <a:latin typeface="+mn-lt"/>
          <a:ea typeface="+mn-ea"/>
          <a:cs typeface="+mn-cs"/>
        </a:defRPr>
      </a:lvl1pPr>
      <a:lvl2pPr marL="858553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3005" kern="1200">
          <a:solidFill>
            <a:schemeClr val="tx1"/>
          </a:solidFill>
          <a:latin typeface="+mn-lt"/>
          <a:ea typeface="+mn-ea"/>
          <a:cs typeface="+mn-cs"/>
        </a:defRPr>
      </a:lvl2pPr>
      <a:lvl3pPr marL="1430922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504" kern="1200">
          <a:solidFill>
            <a:schemeClr val="tx1"/>
          </a:solidFill>
          <a:latin typeface="+mn-lt"/>
          <a:ea typeface="+mn-ea"/>
          <a:cs typeface="+mn-cs"/>
        </a:defRPr>
      </a:lvl3pPr>
      <a:lvl4pPr marL="2003290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4pPr>
      <a:lvl5pPr marL="2575659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5pPr>
      <a:lvl6pPr marL="3148028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6pPr>
      <a:lvl7pPr marL="3720396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7pPr>
      <a:lvl8pPr marL="4292765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8pPr>
      <a:lvl9pPr marL="4865134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1pPr>
      <a:lvl2pPr marL="572369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2pPr>
      <a:lvl3pPr marL="1144737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3pPr>
      <a:lvl4pPr marL="1717106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4pPr>
      <a:lvl5pPr marL="2289475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5pPr>
      <a:lvl6pPr marL="2861843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6pPr>
      <a:lvl7pPr marL="3434212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7pPr>
      <a:lvl8pPr marL="4006581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8pPr>
      <a:lvl9pPr marL="4578949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33E1067-05E2-AB30-002F-8FDF8B34B5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42368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Marko Schmidt</dc:creator>
  <cp:lastModifiedBy>Marko Schmidt L13</cp:lastModifiedBy>
  <cp:revision>3</cp:revision>
  <dcterms:created xsi:type="dcterms:W3CDTF">2025-01-22T10:24:59Z</dcterms:created>
  <dcterms:modified xsi:type="dcterms:W3CDTF">2025-03-19T10:46:31Z</dcterms:modified>
</cp:coreProperties>
</file>