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F4A"/>
    <a:srgbClr val="990133"/>
    <a:srgbClr val="75192B"/>
    <a:srgbClr val="D4A11D"/>
    <a:srgbClr val="E7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19"/>
    <p:restoredTop sz="96405"/>
  </p:normalViewPr>
  <p:slideViewPr>
    <p:cSldViewPr snapToGrid="0">
      <p:cViewPr varScale="1">
        <p:scale>
          <a:sx n="144" d="100"/>
          <a:sy n="144" d="100"/>
        </p:scale>
        <p:origin x="10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FF264-E14E-DC45-B12B-D84E01B4058E}" type="datetimeFigureOut">
              <a:rPr lang="de-DE" smtClean="0"/>
              <a:t>04.05.2026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AF0FC-0DF6-6D48-8ECC-BA0083ACE0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347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0978" y="2782712"/>
            <a:ext cx="6259688" cy="863599"/>
          </a:xfrm>
        </p:spPr>
        <p:txBody>
          <a:bodyPr lIns="0" rIns="0" anchor="t" anchorCtr="0">
            <a:normAutofit/>
          </a:bodyPr>
          <a:lstStyle>
            <a:lvl1pPr algn="r">
              <a:defRPr sz="2900" b="1" i="0" baseline="0">
                <a:solidFill>
                  <a:srgbClr val="990133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2043" y="3747912"/>
            <a:ext cx="7038623" cy="756356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700" baseline="0">
                <a:solidFill>
                  <a:srgbClr val="2A2F4A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157058" cy="274097"/>
          </a:xfrm>
        </p:spPr>
        <p:txBody>
          <a:bodyPr rIns="0"/>
          <a:lstStyle/>
          <a:p>
            <a:fld id="{003FCC7A-2D21-914D-9308-5B1DE6D1A19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7569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966" y="666044"/>
            <a:ext cx="8207411" cy="688623"/>
          </a:xfrm>
        </p:spPr>
        <p:txBody>
          <a:bodyPr lIns="0" anchor="t" anchorCtr="0">
            <a:normAutofit/>
          </a:bodyPr>
          <a:lstStyle>
            <a:lvl1pPr>
              <a:defRPr sz="2400" b="1" i="0" baseline="0">
                <a:solidFill>
                  <a:srgbClr val="990133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925" y="1846217"/>
            <a:ext cx="8207410" cy="2212140"/>
          </a:xfrm>
        </p:spPr>
        <p:txBody>
          <a:bodyPr lIns="0">
            <a:normAutofit/>
          </a:bodyPr>
          <a:lstStyle>
            <a:lvl1pPr marL="0" indent="0">
              <a:buNone/>
              <a:defRPr sz="14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9F5320F-6219-A6F1-76EA-93927492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4893" y="4737814"/>
            <a:ext cx="508001" cy="274097"/>
          </a:xfrm>
        </p:spPr>
        <p:txBody>
          <a:bodyPr lIns="90000" rIns="0"/>
          <a:lstStyle>
            <a:lvl1pPr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003FCC7A-2D21-914D-9308-5B1DE6D1A19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11FD28A-7FF5-C4B2-8C4A-54A0B0B7B64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99925" y="1462394"/>
            <a:ext cx="8207410" cy="276095"/>
          </a:xfrm>
        </p:spPr>
        <p:txBody>
          <a:bodyPr lIns="0">
            <a:normAutofit/>
          </a:bodyPr>
          <a:lstStyle>
            <a:lvl1pPr marL="0" indent="0">
              <a:buNone/>
              <a:defRPr sz="1700" b="1" i="0" baseline="0">
                <a:solidFill>
                  <a:srgbClr val="2A2F4A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5BAB22F-AFD3-F7B9-FB3A-79D06680511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99925" y="4138068"/>
            <a:ext cx="8207410" cy="344151"/>
          </a:xfrm>
        </p:spPr>
        <p:txBody>
          <a:bodyPr lIns="0">
            <a:normAutofit/>
          </a:bodyPr>
          <a:lstStyle>
            <a:lvl1pPr marL="0" indent="0">
              <a:buNone/>
              <a:defRPr sz="14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5319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40338-FA29-244E-B153-92D1F2B8F254}" type="datetime1">
              <a:rPr lang="de-DE" smtClean="0"/>
              <a:t>04.05.2026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FCC7A-2D21-914D-9308-5B1DE6D1A1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643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F3399F-25B9-EACB-581C-DEC3220BA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0978" y="2742097"/>
            <a:ext cx="6259688" cy="863599"/>
          </a:xfrm>
        </p:spPr>
        <p:txBody>
          <a:bodyPr/>
          <a:lstStyle/>
          <a:p>
            <a:r>
              <a:rPr lang="de-DE" dirty="0"/>
              <a:t>CALL FOR PAPERS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CB08D11-DC0A-20E8-C414-F01ECEE28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0979" y="3173897"/>
            <a:ext cx="6259688" cy="1250858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990133"/>
                </a:solidFill>
              </a:rPr>
              <a:t>Proposals for the symposia, instructional courses and technical track presentations are due by </a:t>
            </a:r>
            <a:r>
              <a:rPr lang="en-US" b="1" dirty="0">
                <a:solidFill>
                  <a:srgbClr val="990133"/>
                </a:solidFill>
              </a:rPr>
              <a:t>29 June 2026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990133"/>
                </a:solidFill>
              </a:rPr>
              <a:t>Abstracts for free papers and posters are due by </a:t>
            </a:r>
            <a:r>
              <a:rPr lang="en-US" b="1" dirty="0">
                <a:solidFill>
                  <a:srgbClr val="990133"/>
                </a:solidFill>
              </a:rPr>
              <a:t>7 September 2026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157852-8E19-A0D6-75B4-FCCDCD52B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30862" y="4673123"/>
            <a:ext cx="3218755" cy="274097"/>
          </a:xfrm>
        </p:spPr>
        <p:txBody>
          <a:bodyPr/>
          <a:lstStyle/>
          <a:p>
            <a:pPr algn="ctr"/>
            <a:r>
              <a:rPr lang="de-DE" sz="2000" b="1" dirty="0">
                <a:solidFill>
                  <a:srgbClr val="2A2F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www.ispo-congress.com</a:t>
            </a:r>
          </a:p>
        </p:txBody>
      </p:sp>
    </p:spTree>
    <p:extLst>
      <p:ext uri="{BB962C8B-B14F-4D97-AF65-F5344CB8AC3E}">
        <p14:creationId xmlns:p14="http://schemas.microsoft.com/office/powerpoint/2010/main" val="3337537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ISPO RO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37</Words>
  <Application>Microsoft Office PowerPoint</Application>
  <PresentationFormat>Benutzerdefiniert</PresentationFormat>
  <Paragraphs>4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CALL FOR PAPERS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Marko Schmidt</dc:creator>
  <cp:lastModifiedBy>Sandy Becker</cp:lastModifiedBy>
  <cp:revision>12</cp:revision>
  <dcterms:created xsi:type="dcterms:W3CDTF">2025-07-09T06:24:49Z</dcterms:created>
  <dcterms:modified xsi:type="dcterms:W3CDTF">2026-05-04T09:31:43Z</dcterms:modified>
</cp:coreProperties>
</file>