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5"/>
  </p:notesMasterIdLst>
  <p:sldIdLst>
    <p:sldId id="263" r:id="rId2"/>
    <p:sldId id="267" r:id="rId3"/>
    <p:sldId id="266" r:id="rId4"/>
  </p:sldIdLst>
  <p:sldSz cx="9144000" cy="5143500" type="screen16x9"/>
  <p:notesSz cx="6858000" cy="9144000"/>
  <p:defaultTextStyle>
    <a:defPPr>
      <a:defRPr lang="de-D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164"/>
    <a:srgbClr val="D9B300"/>
    <a:srgbClr val="0080AC"/>
    <a:srgbClr val="F088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4"/>
    <p:restoredTop sz="94666"/>
  </p:normalViewPr>
  <p:slideViewPr>
    <p:cSldViewPr snapToGrid="0" snapToObjects="1">
      <p:cViewPr varScale="1">
        <p:scale>
          <a:sx n="144" d="100"/>
          <a:sy n="144" d="100"/>
        </p:scale>
        <p:origin x="822" y="12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108" charset="0"/>
                <a:ea typeface="ＭＳ Ｐゴシック" pitchFamily="-108" charset="-128"/>
                <a:cs typeface="ＭＳ Ｐゴシック" pitchFamily="-108" charset="-128"/>
              </a:defRPr>
            </a:lvl1pPr>
          </a:lstStyle>
          <a:p>
            <a:pPr>
              <a:defRPr/>
            </a:pPr>
            <a:endParaRPr lang="de-DE"/>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9107E41-F5ED-1649-8084-4D5D44195A13}" type="datetime1">
              <a:rPr lang="de-DE"/>
              <a:pPr/>
              <a:t>19.05.2025</a:t>
            </a:fld>
            <a:endParaRPr lang="de-DE"/>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108" charset="0"/>
                <a:ea typeface="ＭＳ Ｐゴシック" pitchFamily="-108" charset="-128"/>
                <a:cs typeface="ＭＳ Ｐゴシック" pitchFamily="-108" charset="-128"/>
              </a:defRPr>
            </a:lvl1pPr>
          </a:lstStyle>
          <a:p>
            <a:pPr>
              <a:defRPr/>
            </a:pPr>
            <a:endParaRPr lang="de-DE"/>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DF7EAD-D338-FB42-B2B9-CBF2651E1288}" type="slidenum">
              <a:rPr lang="de-DE"/>
              <a:pPr/>
              <a:t>‹Nr.›</a:t>
            </a:fld>
            <a:endParaRPr lang="de-DE"/>
          </a:p>
        </p:txBody>
      </p:sp>
    </p:spTree>
    <p:extLst>
      <p:ext uri="{BB962C8B-B14F-4D97-AF65-F5344CB8AC3E}">
        <p14:creationId xmlns:p14="http://schemas.microsoft.com/office/powerpoint/2010/main" val="8008577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3228109" y="2687848"/>
            <a:ext cx="5435129" cy="983607"/>
          </a:xfrm>
          <a:prstGeom prst="rect">
            <a:avLst/>
          </a:prstGeom>
        </p:spPr>
        <p:txBody>
          <a:bodyPr vert="horz" lIns="0" tIns="0" rIns="0" bIns="0"/>
          <a:lstStyle>
            <a:lvl1pPr algn="r">
              <a:defRPr sz="3500" b="1" i="0" cap="none" baseline="0">
                <a:solidFill>
                  <a:schemeClr val="bg1"/>
                </a:solidFill>
                <a:latin typeface="Arial"/>
                <a:cs typeface="Arial"/>
              </a:defRPr>
            </a:lvl1pPr>
          </a:lstStyle>
          <a:p>
            <a:r>
              <a:rPr lang="de-DE" dirty="0"/>
              <a:t>Mastertitelformat bearbeiten</a:t>
            </a:r>
          </a:p>
        </p:txBody>
      </p:sp>
      <p:sp>
        <p:nvSpPr>
          <p:cNvPr id="6" name="Textplatzhalter 3"/>
          <p:cNvSpPr>
            <a:spLocks noGrp="1"/>
          </p:cNvSpPr>
          <p:nvPr>
            <p:ph type="body" sz="quarter" idx="10"/>
          </p:nvPr>
        </p:nvSpPr>
        <p:spPr>
          <a:xfrm>
            <a:off x="3228073" y="3724383"/>
            <a:ext cx="5435129" cy="312483"/>
          </a:xfrm>
          <a:prstGeom prst="rect">
            <a:avLst/>
          </a:prstGeom>
        </p:spPr>
        <p:txBody>
          <a:bodyPr vert="horz" lIns="0" tIns="0" rIns="0" bIns="0"/>
          <a:lstStyle>
            <a:lvl1pPr marL="0" indent="0" algn="r">
              <a:spcBef>
                <a:spcPts val="0"/>
              </a:spcBef>
              <a:buNone/>
              <a:defRPr sz="1700" kern="1200" baseline="0">
                <a:solidFill>
                  <a:schemeClr val="bg1"/>
                </a:solidFill>
                <a:latin typeface=""/>
              </a:defRPr>
            </a:lvl1pPr>
            <a:lvl2pPr marL="0" indent="0" algn="r">
              <a:spcBef>
                <a:spcPts val="0"/>
              </a:spcBef>
              <a:defRPr sz="1800" kern="1200" baseline="0">
                <a:solidFill>
                  <a:srgbClr val="D9B300"/>
                </a:solidFill>
                <a:latin typeface=""/>
              </a:defRPr>
            </a:lvl2pPr>
            <a:lvl3pPr marL="0" indent="0" algn="r">
              <a:spcBef>
                <a:spcPts val="0"/>
              </a:spcBef>
              <a:defRPr sz="1800" kern="1200" baseline="0">
                <a:solidFill>
                  <a:srgbClr val="D9B300"/>
                </a:solidFill>
                <a:latin typeface=""/>
              </a:defRPr>
            </a:lvl3pPr>
            <a:lvl4pPr marL="0" indent="0" algn="r">
              <a:spcBef>
                <a:spcPts val="0"/>
              </a:spcBef>
              <a:defRPr sz="1800" kern="1200" baseline="0">
                <a:solidFill>
                  <a:srgbClr val="D9B300"/>
                </a:solidFill>
                <a:latin typeface=""/>
              </a:defRPr>
            </a:lvl4pPr>
            <a:lvl5pPr marL="0" indent="0" algn="r">
              <a:spcBef>
                <a:spcPts val="0"/>
              </a:spcBef>
              <a:defRPr sz="1800" kern="1200" baseline="0">
                <a:solidFill>
                  <a:srgbClr val="D9B300"/>
                </a:solidFill>
                <a:latin typeface=""/>
              </a:defRPr>
            </a:lvl5pPr>
          </a:lstStyle>
          <a:p>
            <a:pPr lvl="0"/>
            <a:r>
              <a:rPr lang="de-DE" dirty="0"/>
              <a:t>Mastertextformat bearbeiten
Zweite Ebene
Dritte Ebene
Vierte Ebene
Fünfte Ebene</a:t>
            </a:r>
          </a:p>
        </p:txBody>
      </p:sp>
    </p:spTree>
    <p:extLst>
      <p:ext uri="{BB962C8B-B14F-4D97-AF65-F5344CB8AC3E}">
        <p14:creationId xmlns:p14="http://schemas.microsoft.com/office/powerpoint/2010/main" val="7931719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ite ohne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liennummernplatzhalter 4">
            <a:extLst>
              <a:ext uri="{FF2B5EF4-FFF2-40B4-BE49-F238E27FC236}">
                <a16:creationId xmlns:a16="http://schemas.microsoft.com/office/drawing/2014/main" id="{D2C2A5E4-8734-A44B-8FBA-8288B9D4DB3E}"/>
              </a:ext>
            </a:extLst>
          </p:cNvPr>
          <p:cNvSpPr>
            <a:spLocks noGrp="1"/>
          </p:cNvSpPr>
          <p:nvPr>
            <p:ph type="sldNum" sz="quarter" idx="4"/>
          </p:nvPr>
        </p:nvSpPr>
        <p:spPr>
          <a:xfrm>
            <a:off x="8050357" y="4786636"/>
            <a:ext cx="771525" cy="166363"/>
          </a:xfrm>
          <a:prstGeom prst="rect">
            <a:avLst/>
          </a:prstGeom>
        </p:spPr>
        <p:txBody>
          <a:bodyPr vert="horz" wrap="none" lIns="0" tIns="0" rIns="0" bIns="0" numCol="1" anchor="t" anchorCtr="0" compatLnSpc="1">
            <a:prstTxWarp prst="textNoShape">
              <a:avLst/>
            </a:prstTxWarp>
          </a:bodyPr>
          <a:lstStyle>
            <a:lvl1pPr>
              <a:defRPr sz="1200" baseline="0">
                <a:solidFill>
                  <a:srgbClr val="37497D"/>
                </a:solidFill>
                <a:latin typeface="Arial" charset="0"/>
              </a:defRPr>
            </a:lvl1pPr>
          </a:lstStyle>
          <a:p>
            <a:pPr algn="r"/>
            <a:fld id="{8C7692F3-47A0-5140-8177-263DB79C4597}" type="slidenum">
              <a:rPr lang="de-DE" smtClean="0"/>
              <a:pPr algn="r"/>
              <a:t>‹Nr.›</a:t>
            </a:fld>
            <a:endParaRPr lang="de-DE" dirty="0"/>
          </a:p>
        </p:txBody>
      </p:sp>
      <p:sp>
        <p:nvSpPr>
          <p:cNvPr id="9" name="Titel 1">
            <a:extLst>
              <a:ext uri="{FF2B5EF4-FFF2-40B4-BE49-F238E27FC236}">
                <a16:creationId xmlns:a16="http://schemas.microsoft.com/office/drawing/2014/main" id="{84B503CC-8A47-B841-A2C2-57E5A443F4C5}"/>
              </a:ext>
            </a:extLst>
          </p:cNvPr>
          <p:cNvSpPr>
            <a:spLocks noGrp="1"/>
          </p:cNvSpPr>
          <p:nvPr>
            <p:ph type="title"/>
          </p:nvPr>
        </p:nvSpPr>
        <p:spPr>
          <a:xfrm>
            <a:off x="359712" y="932736"/>
            <a:ext cx="8462170" cy="360000"/>
          </a:xfrm>
          <a:prstGeom prst="rect">
            <a:avLst/>
          </a:prstGeom>
        </p:spPr>
        <p:txBody>
          <a:bodyPr vert="horz" lIns="0" tIns="0" rIns="0" bIns="0"/>
          <a:lstStyle>
            <a:lvl1pPr algn="l">
              <a:defRPr sz="2400" b="1" i="0" cap="none" baseline="0">
                <a:solidFill>
                  <a:srgbClr val="991627"/>
                </a:solidFill>
                <a:latin typeface="Arial"/>
                <a:cs typeface="Arial"/>
              </a:defRPr>
            </a:lvl1pPr>
          </a:lstStyle>
          <a:p>
            <a:r>
              <a:rPr lang="de-DE" dirty="0"/>
              <a:t>Mastertitelformat bearbeiten</a:t>
            </a:r>
          </a:p>
        </p:txBody>
      </p:sp>
      <p:sp>
        <p:nvSpPr>
          <p:cNvPr id="10" name="Textplatzhalter 5">
            <a:extLst>
              <a:ext uri="{FF2B5EF4-FFF2-40B4-BE49-F238E27FC236}">
                <a16:creationId xmlns:a16="http://schemas.microsoft.com/office/drawing/2014/main" id="{183645E0-04C9-384D-A284-931627E10FB1}"/>
              </a:ext>
            </a:extLst>
          </p:cNvPr>
          <p:cNvSpPr>
            <a:spLocks noGrp="1"/>
          </p:cNvSpPr>
          <p:nvPr>
            <p:ph type="body" sz="quarter" idx="11"/>
          </p:nvPr>
        </p:nvSpPr>
        <p:spPr>
          <a:xfrm>
            <a:off x="359712" y="1472737"/>
            <a:ext cx="8462170" cy="3133899"/>
          </a:xfrm>
          <a:prstGeom prst="rect">
            <a:avLst/>
          </a:prstGeom>
        </p:spPr>
        <p:txBody>
          <a:bodyPr vert="horz" lIns="0" rIns="0"/>
          <a:lstStyle>
            <a:lvl1pPr marL="0" indent="0">
              <a:spcBef>
                <a:spcPts val="400"/>
              </a:spcBef>
              <a:buClr>
                <a:srgbClr val="D9B300"/>
              </a:buClr>
              <a:buFontTx/>
              <a:buNone/>
              <a:defRPr sz="1800">
                <a:solidFill>
                  <a:schemeClr val="tx1"/>
                </a:solidFill>
                <a:latin typeface="Arial"/>
                <a:cs typeface="Arial"/>
              </a:defRPr>
            </a:lvl1pPr>
            <a:lvl2pPr marL="0" indent="0">
              <a:spcBef>
                <a:spcPts val="400"/>
              </a:spcBef>
              <a:buClr>
                <a:srgbClr val="D9B300"/>
              </a:buClr>
              <a:buFontTx/>
              <a:buNone/>
              <a:defRPr sz="1400">
                <a:solidFill>
                  <a:schemeClr val="tx1"/>
                </a:solidFill>
                <a:latin typeface="Arial"/>
                <a:cs typeface="Arial"/>
              </a:defRPr>
            </a:lvl2pPr>
            <a:lvl3pPr marL="0" indent="0">
              <a:spcBef>
                <a:spcPts val="400"/>
              </a:spcBef>
              <a:buClr>
                <a:srgbClr val="D9B300"/>
              </a:buClr>
              <a:buFontTx/>
              <a:buNone/>
              <a:defRPr sz="1200">
                <a:solidFill>
                  <a:schemeClr val="tx1"/>
                </a:solidFill>
                <a:latin typeface="Arial"/>
                <a:cs typeface="Arial"/>
              </a:defRPr>
            </a:lvl3pPr>
            <a:lvl4pPr marL="0" indent="0">
              <a:spcBef>
                <a:spcPts val="400"/>
              </a:spcBef>
              <a:buClr>
                <a:srgbClr val="D9B300"/>
              </a:buClr>
              <a:buFontTx/>
              <a:buNone/>
              <a:defRPr sz="1200">
                <a:solidFill>
                  <a:schemeClr val="tx1"/>
                </a:solidFill>
                <a:latin typeface="Arial"/>
                <a:cs typeface="Arial"/>
              </a:defRPr>
            </a:lvl4pPr>
            <a:lvl5pPr marL="0" indent="0">
              <a:spcBef>
                <a:spcPts val="400"/>
              </a:spcBef>
              <a:buClr>
                <a:srgbClr val="D9B300"/>
              </a:buClr>
              <a:buFontTx/>
              <a:buNone/>
              <a:defRPr sz="1200">
                <a:solidFill>
                  <a:schemeClr val="tx1"/>
                </a:solidFill>
                <a:latin typeface="Arial"/>
                <a:cs typeface="Arial"/>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42272478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ite mit Bild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8016875" y="4775569"/>
            <a:ext cx="771525" cy="156675"/>
          </a:xfrm>
          <a:prstGeom prst="rect">
            <a:avLst/>
          </a:prstGeom>
        </p:spPr>
        <p:txBody>
          <a:bodyPr vert="horz" wrap="none" lIns="0" tIns="0" rIns="0" bIns="0" numCol="1" anchor="t" anchorCtr="0" compatLnSpc="1">
            <a:prstTxWarp prst="textNoShape">
              <a:avLst/>
            </a:prstTxWarp>
          </a:bodyPr>
          <a:lstStyle>
            <a:lvl1pPr>
              <a:defRPr sz="1200" baseline="0">
                <a:solidFill>
                  <a:srgbClr val="37497D"/>
                </a:solidFill>
                <a:latin typeface="Arial" charset="0"/>
              </a:defRPr>
            </a:lvl1pPr>
          </a:lstStyle>
          <a:p>
            <a:pPr algn="r"/>
            <a:fld id="{8C7692F3-47A0-5140-8177-263DB79C4597}" type="slidenum">
              <a:rPr lang="de-DE" smtClean="0"/>
              <a:pPr algn="r"/>
              <a:t>‹Nr.›</a:t>
            </a:fld>
            <a:endParaRPr lang="de-DE" dirty="0"/>
          </a:p>
        </p:txBody>
      </p:sp>
      <p:sp>
        <p:nvSpPr>
          <p:cNvPr id="13" name="Bildplatzhalter 3"/>
          <p:cNvSpPr>
            <a:spLocks noGrp="1"/>
          </p:cNvSpPr>
          <p:nvPr>
            <p:ph type="pic" sz="quarter" idx="12" hasCustomPrompt="1"/>
          </p:nvPr>
        </p:nvSpPr>
        <p:spPr>
          <a:xfrm>
            <a:off x="6257237" y="667768"/>
            <a:ext cx="2880000" cy="1944000"/>
          </a:xfrm>
          <a:prstGeom prst="rect">
            <a:avLst/>
          </a:prstGeom>
        </p:spPr>
        <p:txBody>
          <a:bodyPr vert="horz"/>
          <a:lstStyle/>
          <a:p>
            <a:r>
              <a:rPr lang="de-DE" dirty="0"/>
              <a:t>Bild einfügen</a:t>
            </a:r>
          </a:p>
        </p:txBody>
      </p:sp>
      <p:sp>
        <p:nvSpPr>
          <p:cNvPr id="14" name="Bildplatzhalter 3"/>
          <p:cNvSpPr>
            <a:spLocks noGrp="1"/>
          </p:cNvSpPr>
          <p:nvPr>
            <p:ph type="pic" sz="quarter" idx="13" hasCustomPrompt="1"/>
          </p:nvPr>
        </p:nvSpPr>
        <p:spPr>
          <a:xfrm>
            <a:off x="6257237" y="2683768"/>
            <a:ext cx="2880000" cy="1944000"/>
          </a:xfrm>
          <a:prstGeom prst="rect">
            <a:avLst/>
          </a:prstGeom>
        </p:spPr>
        <p:txBody>
          <a:bodyPr vert="horz"/>
          <a:lstStyle/>
          <a:p>
            <a:r>
              <a:rPr lang="de-DE" dirty="0"/>
              <a:t>Bild einfügen</a:t>
            </a:r>
          </a:p>
        </p:txBody>
      </p:sp>
      <p:sp>
        <p:nvSpPr>
          <p:cNvPr id="8" name="Titel 1"/>
          <p:cNvSpPr>
            <a:spLocks noGrp="1"/>
          </p:cNvSpPr>
          <p:nvPr>
            <p:ph type="title"/>
          </p:nvPr>
        </p:nvSpPr>
        <p:spPr>
          <a:xfrm>
            <a:off x="359712" y="932736"/>
            <a:ext cx="5729361" cy="360000"/>
          </a:xfrm>
          <a:prstGeom prst="rect">
            <a:avLst/>
          </a:prstGeom>
        </p:spPr>
        <p:txBody>
          <a:bodyPr vert="horz" lIns="0" tIns="0" rIns="0" bIns="0"/>
          <a:lstStyle>
            <a:lvl1pPr algn="l">
              <a:defRPr sz="2400" b="1" i="0" cap="none" baseline="0">
                <a:solidFill>
                  <a:srgbClr val="991627"/>
                </a:solidFill>
                <a:latin typeface="Arial"/>
                <a:cs typeface="Arial"/>
              </a:defRPr>
            </a:lvl1pPr>
          </a:lstStyle>
          <a:p>
            <a:r>
              <a:rPr lang="de-DE" dirty="0"/>
              <a:t>Mastertitelformat bearbeiten</a:t>
            </a:r>
          </a:p>
        </p:txBody>
      </p:sp>
      <p:sp>
        <p:nvSpPr>
          <p:cNvPr id="12" name="Textplatzhalter 5"/>
          <p:cNvSpPr>
            <a:spLocks noGrp="1"/>
          </p:cNvSpPr>
          <p:nvPr>
            <p:ph type="body" sz="quarter" idx="11"/>
          </p:nvPr>
        </p:nvSpPr>
        <p:spPr>
          <a:xfrm>
            <a:off x="359712" y="1472737"/>
            <a:ext cx="5729361" cy="3155031"/>
          </a:xfrm>
          <a:prstGeom prst="rect">
            <a:avLst/>
          </a:prstGeom>
        </p:spPr>
        <p:txBody>
          <a:bodyPr vert="horz" lIns="0" rIns="0"/>
          <a:lstStyle>
            <a:lvl1pPr marL="0" indent="0">
              <a:spcBef>
                <a:spcPts val="400"/>
              </a:spcBef>
              <a:buClr>
                <a:srgbClr val="D9B300"/>
              </a:buClr>
              <a:buFontTx/>
              <a:buNone/>
              <a:defRPr sz="1800">
                <a:solidFill>
                  <a:schemeClr val="tx1"/>
                </a:solidFill>
                <a:latin typeface="Arial"/>
                <a:cs typeface="Arial"/>
              </a:defRPr>
            </a:lvl1pPr>
            <a:lvl2pPr marL="0" indent="0">
              <a:spcBef>
                <a:spcPts val="400"/>
              </a:spcBef>
              <a:buClr>
                <a:srgbClr val="D9B300"/>
              </a:buClr>
              <a:buFontTx/>
              <a:buNone/>
              <a:defRPr sz="1400">
                <a:solidFill>
                  <a:schemeClr val="tx1"/>
                </a:solidFill>
                <a:latin typeface="Arial"/>
                <a:cs typeface="Arial"/>
              </a:defRPr>
            </a:lvl2pPr>
            <a:lvl3pPr marL="0" indent="0">
              <a:spcBef>
                <a:spcPts val="400"/>
              </a:spcBef>
              <a:buClr>
                <a:srgbClr val="D9B300"/>
              </a:buClr>
              <a:buFontTx/>
              <a:buNone/>
              <a:defRPr sz="1200">
                <a:solidFill>
                  <a:schemeClr val="tx1"/>
                </a:solidFill>
                <a:latin typeface="Arial"/>
                <a:cs typeface="Arial"/>
              </a:defRPr>
            </a:lvl3pPr>
            <a:lvl4pPr marL="0" indent="0">
              <a:spcBef>
                <a:spcPts val="400"/>
              </a:spcBef>
              <a:buClr>
                <a:srgbClr val="D9B300"/>
              </a:buClr>
              <a:buFontTx/>
              <a:buNone/>
              <a:defRPr sz="1200">
                <a:solidFill>
                  <a:schemeClr val="tx1"/>
                </a:solidFill>
                <a:latin typeface="Arial"/>
                <a:cs typeface="Arial"/>
              </a:defRPr>
            </a:lvl4pPr>
            <a:lvl5pPr marL="0" indent="0">
              <a:spcBef>
                <a:spcPts val="400"/>
              </a:spcBef>
              <a:buClr>
                <a:srgbClr val="D9B300"/>
              </a:buClr>
              <a:buFontTx/>
              <a:buNone/>
              <a:defRPr sz="1200">
                <a:solidFill>
                  <a:schemeClr val="tx1"/>
                </a:solidFill>
                <a:latin typeface="Arial"/>
                <a:cs typeface="Arial"/>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95359293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 id="2147483698" r:id="rId2"/>
    <p:sldLayoutId id="2147483697" r:id="rId3"/>
  </p:sldLayoutIdLst>
  <p:transition spd="med">
    <p:fade/>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cmje.org/recommendations/browse/roles-and-responsibilities/author-responsibilities--conflicts-of-interest.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26721" y="2687848"/>
            <a:ext cx="8236518" cy="983607"/>
          </a:xfrm>
        </p:spPr>
        <p:txBody>
          <a:bodyPr/>
          <a:lstStyle/>
          <a:p>
            <a:pPr algn="l"/>
            <a:endParaRPr lang="de-DE" dirty="0"/>
          </a:p>
        </p:txBody>
      </p:sp>
      <p:sp>
        <p:nvSpPr>
          <p:cNvPr id="5" name="Textplatzhalter 4"/>
          <p:cNvSpPr>
            <a:spLocks noGrp="1"/>
          </p:cNvSpPr>
          <p:nvPr>
            <p:ph type="body" sz="quarter" idx="10"/>
          </p:nvPr>
        </p:nvSpPr>
        <p:spPr>
          <a:xfrm>
            <a:off x="426685" y="3724383"/>
            <a:ext cx="8236518" cy="312483"/>
          </a:xfrm>
        </p:spPr>
        <p:txBody>
          <a:bodyPr/>
          <a:lstStyle/>
          <a:p>
            <a:pPr algn="l"/>
            <a:endParaRPr lang="de-DE" dirty="0"/>
          </a:p>
        </p:txBody>
      </p:sp>
    </p:spTree>
    <p:extLst>
      <p:ext uri="{BB962C8B-B14F-4D97-AF65-F5344CB8AC3E}">
        <p14:creationId xmlns:p14="http://schemas.microsoft.com/office/powerpoint/2010/main" val="283121912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8050357" y="4786637"/>
            <a:ext cx="771525" cy="156675"/>
          </a:xfrm>
        </p:spPr>
        <p:txBody>
          <a:bodyPr/>
          <a:lstStyle/>
          <a:p>
            <a:pPr algn="r"/>
            <a:fld id="{8C7692F3-47A0-5140-8177-263DB79C4597}" type="slidenum">
              <a:rPr lang="de-DE" smtClean="0"/>
              <a:pPr algn="r"/>
              <a:t>1</a:t>
            </a:fld>
            <a:endParaRPr lang="de-DE" dirty="0"/>
          </a:p>
        </p:txBody>
      </p:sp>
      <p:sp>
        <p:nvSpPr>
          <p:cNvPr id="8" name="Titel 7">
            <a:extLst>
              <a:ext uri="{FF2B5EF4-FFF2-40B4-BE49-F238E27FC236}">
                <a16:creationId xmlns:a16="http://schemas.microsoft.com/office/drawing/2014/main" id="{18486B03-D695-2941-B175-1E4E49ADDCD8}"/>
              </a:ext>
            </a:extLst>
          </p:cNvPr>
          <p:cNvSpPr>
            <a:spLocks noGrp="1"/>
          </p:cNvSpPr>
          <p:nvPr>
            <p:ph type="title"/>
          </p:nvPr>
        </p:nvSpPr>
        <p:spPr/>
        <p:txBody>
          <a:bodyPr/>
          <a:lstStyle/>
          <a:p>
            <a:r>
              <a:rPr lang="de-DE" dirty="0" err="1"/>
              <a:t>Conflict</a:t>
            </a:r>
            <a:r>
              <a:rPr lang="de-DE" dirty="0"/>
              <a:t> </a:t>
            </a:r>
            <a:r>
              <a:rPr lang="de-DE" dirty="0" err="1"/>
              <a:t>of</a:t>
            </a:r>
            <a:r>
              <a:rPr lang="de-DE" dirty="0"/>
              <a:t> Interest </a:t>
            </a:r>
            <a:r>
              <a:rPr lang="de-DE" dirty="0" err="1"/>
              <a:t>disclosure</a:t>
            </a:r>
            <a:endParaRPr lang="de-DE" dirty="0"/>
          </a:p>
        </p:txBody>
      </p:sp>
      <p:sp>
        <p:nvSpPr>
          <p:cNvPr id="9" name="Textplatzhalter 8">
            <a:extLst>
              <a:ext uri="{FF2B5EF4-FFF2-40B4-BE49-F238E27FC236}">
                <a16:creationId xmlns:a16="http://schemas.microsoft.com/office/drawing/2014/main" id="{3C8132AD-CCDE-E44F-92E9-BD461C01042B}"/>
              </a:ext>
            </a:extLst>
          </p:cNvPr>
          <p:cNvSpPr>
            <a:spLocks noGrp="1"/>
          </p:cNvSpPr>
          <p:nvPr>
            <p:ph type="body" sz="quarter" idx="11"/>
          </p:nvPr>
        </p:nvSpPr>
        <p:spPr/>
        <p:txBody>
          <a:bodyPr/>
          <a:lstStyle/>
          <a:p>
            <a:r>
              <a:rPr lang="en-US" dirty="0"/>
              <a:t>During online submission, the submitter was asked to disclose any conflict of interest on behalf of each author. Please include a Conflict of Interest disclosure in your presentation slides and state at the beginning of your presentation if any conflict of interest exists. For guidance on conflict of interest statements, please see the </a:t>
            </a:r>
            <a:r>
              <a:rPr lang="en-US" dirty="0">
                <a:hlinkClick r:id="rId3"/>
              </a:rPr>
              <a:t>ICMJE recommendations</a:t>
            </a:r>
            <a:r>
              <a:rPr lang="en-US" dirty="0"/>
              <a:t>. </a:t>
            </a:r>
          </a:p>
          <a:p>
            <a:r>
              <a:rPr lang="en-US" dirty="0"/>
              <a:t>If no conflict exists, please state:</a:t>
            </a:r>
          </a:p>
          <a:p>
            <a:r>
              <a:rPr lang="en-US" dirty="0"/>
              <a:t>‘The author(s) declare(s) that there is no conflict of interest’</a:t>
            </a:r>
          </a:p>
          <a:p>
            <a:endParaRPr lang="en-US" dirty="0"/>
          </a:p>
          <a:p>
            <a:r>
              <a:rPr lang="en-US" dirty="0"/>
              <a:t>Presentations should not be commercial in nature.</a:t>
            </a:r>
            <a:endParaRPr lang="de-DE" dirty="0"/>
          </a:p>
          <a:p>
            <a:endParaRPr lang="de-DE" dirty="0"/>
          </a:p>
        </p:txBody>
      </p:sp>
    </p:spTree>
    <p:extLst>
      <p:ext uri="{BB962C8B-B14F-4D97-AF65-F5344CB8AC3E}">
        <p14:creationId xmlns:p14="http://schemas.microsoft.com/office/powerpoint/2010/main" val="281128348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087B447-5002-0345-8FAB-90F5D4E5F9FE}"/>
              </a:ext>
            </a:extLst>
          </p:cNvPr>
          <p:cNvSpPr>
            <a:spLocks noGrp="1"/>
          </p:cNvSpPr>
          <p:nvPr>
            <p:ph type="pic" sz="quarter" idx="12"/>
          </p:nvPr>
        </p:nvSpPr>
        <p:spPr/>
      </p:sp>
      <p:sp>
        <p:nvSpPr>
          <p:cNvPr id="8" name="Bildplatzhalter 7">
            <a:extLst>
              <a:ext uri="{FF2B5EF4-FFF2-40B4-BE49-F238E27FC236}">
                <a16:creationId xmlns:a16="http://schemas.microsoft.com/office/drawing/2014/main" id="{F91E3A89-E044-6846-8D7F-0BFC5BD4B015}"/>
              </a:ext>
            </a:extLst>
          </p:cNvPr>
          <p:cNvSpPr>
            <a:spLocks noGrp="1"/>
          </p:cNvSpPr>
          <p:nvPr>
            <p:ph type="pic" sz="quarter" idx="13"/>
          </p:nvPr>
        </p:nvSpPr>
        <p:spPr/>
      </p:sp>
      <p:sp>
        <p:nvSpPr>
          <p:cNvPr id="5" name="Titel 4">
            <a:extLst>
              <a:ext uri="{FF2B5EF4-FFF2-40B4-BE49-F238E27FC236}">
                <a16:creationId xmlns:a16="http://schemas.microsoft.com/office/drawing/2014/main" id="{3A9DB74C-9B76-BD40-A644-F8E66776D771}"/>
              </a:ext>
            </a:extLst>
          </p:cNvPr>
          <p:cNvSpPr>
            <a:spLocks noGrp="1"/>
          </p:cNvSpPr>
          <p:nvPr>
            <p:ph type="title"/>
          </p:nvPr>
        </p:nvSpPr>
        <p:spPr/>
        <p:txBody>
          <a:bodyPr/>
          <a:lstStyle/>
          <a:p>
            <a:endParaRPr lang="de-DE"/>
          </a:p>
        </p:txBody>
      </p:sp>
      <p:sp>
        <p:nvSpPr>
          <p:cNvPr id="6" name="Textplatzhalter 5">
            <a:extLst>
              <a:ext uri="{FF2B5EF4-FFF2-40B4-BE49-F238E27FC236}">
                <a16:creationId xmlns:a16="http://schemas.microsoft.com/office/drawing/2014/main" id="{6D4382AD-1FBA-0546-BBD2-C6BF32BAE97B}"/>
              </a:ext>
            </a:extLst>
          </p:cNvPr>
          <p:cNvSpPr>
            <a:spLocks noGrp="1"/>
          </p:cNvSpPr>
          <p:nvPr>
            <p:ph type="body" sz="quarter" idx="11"/>
          </p:nvPr>
        </p:nvSpPr>
        <p:spPr/>
        <p:txBody>
          <a:bodyPr/>
          <a:lstStyle/>
          <a:p>
            <a:endParaRPr lang="de-DE" dirty="0"/>
          </a:p>
        </p:txBody>
      </p:sp>
      <p:sp>
        <p:nvSpPr>
          <p:cNvPr id="3" name="Foliennummernplatzhalter 2">
            <a:extLst>
              <a:ext uri="{FF2B5EF4-FFF2-40B4-BE49-F238E27FC236}">
                <a16:creationId xmlns:a16="http://schemas.microsoft.com/office/drawing/2014/main" id="{523560D6-A43B-B6EE-B296-7EB1404CC1D8}"/>
              </a:ext>
            </a:extLst>
          </p:cNvPr>
          <p:cNvSpPr txBox="1">
            <a:spLocks/>
          </p:cNvSpPr>
          <p:nvPr/>
        </p:nvSpPr>
        <p:spPr>
          <a:xfrm>
            <a:off x="8050357" y="4786637"/>
            <a:ext cx="771525" cy="156675"/>
          </a:xfrm>
          <a:prstGeom prst="rect">
            <a:avLst/>
          </a:prstGeom>
        </p:spPr>
        <p:txBody>
          <a:bodyPr vert="horz" wrap="none" lIns="0" tIns="0" rIns="0" bIns="0" numCol="1" anchor="t" anchorCtr="0" compatLnSpc="1">
            <a:prstTxWarp prst="textNoShape">
              <a:avLst/>
            </a:prstTxWarp>
          </a:bodyPr>
          <a:lstStyle>
            <a:defPPr>
              <a:defRPr lang="de-DE"/>
            </a:defPPr>
            <a:lvl1pPr algn="l" defTabSz="457200" rtl="0" fontAlgn="base">
              <a:spcBef>
                <a:spcPct val="0"/>
              </a:spcBef>
              <a:spcAft>
                <a:spcPct val="0"/>
              </a:spcAft>
              <a:defRPr sz="1200" kern="1200" baseline="0">
                <a:solidFill>
                  <a:srgbClr val="37497D"/>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r"/>
            <a:fld id="{8C7692F3-47A0-5140-8177-263DB79C4597}" type="slidenum">
              <a:rPr lang="de-DE" smtClean="0"/>
              <a:pPr algn="r"/>
              <a:t>2</a:t>
            </a:fld>
            <a:endParaRPr lang="de-DE" dirty="0"/>
          </a:p>
        </p:txBody>
      </p:sp>
    </p:spTree>
    <p:extLst>
      <p:ext uri="{BB962C8B-B14F-4D97-AF65-F5344CB8AC3E}">
        <p14:creationId xmlns:p14="http://schemas.microsoft.com/office/powerpoint/2010/main" val="3436697666"/>
      </p:ext>
    </p:extLst>
  </p:cSld>
  <p:clrMapOvr>
    <a:masterClrMapping/>
  </p:clrMapOvr>
  <p:transition spd="med">
    <p:fade/>
  </p:transition>
</p:sld>
</file>

<file path=ppt/theme/theme1.xml><?xml version="1.0" encoding="utf-8"?>
<a:theme xmlns:a="http://schemas.openxmlformats.org/drawingml/2006/main" name="ISPO_2019_PPT_4zu3_n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extLst>
    <a:ext uri="{05A4C25C-085E-4340-85A3-A5531E510DB2}">
      <thm15:themeFamily xmlns:thm15="http://schemas.microsoft.com/office/thememl/2012/main" name="ISPO_2023_16zu9_neu" id="{A5C2137C-CCD7-6E46-A975-BCE32DFC7CAA}" vid="{E4C1C9E0-2F3E-D540-998A-649A635D0293}"/>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100</Words>
  <Application>Microsoft Office PowerPoint</Application>
  <PresentationFormat>Bildschirmpräsentation (16:9)</PresentationFormat>
  <Paragraphs>8</Paragraphs>
  <Slides>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ＭＳ Ｐゴシック</vt:lpstr>
      <vt:lpstr>Arial</vt:lpstr>
      <vt:lpstr>Calibri</vt:lpstr>
      <vt:lpstr>ISPO_2019_PPT_4zu3_neu</vt:lpstr>
      <vt:lpstr>PowerPoint-Präsentation</vt:lpstr>
      <vt:lpstr>Conflict of Interest disclosure</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Microsoft Office User</dc:creator>
  <cp:keywords/>
  <dc:description/>
  <cp:lastModifiedBy>Katarina Singer</cp:lastModifiedBy>
  <cp:revision>10</cp:revision>
  <dcterms:created xsi:type="dcterms:W3CDTF">2021-11-22T10:47:01Z</dcterms:created>
  <dcterms:modified xsi:type="dcterms:W3CDTF">2025-05-19T15:11:08Z</dcterms:modified>
  <cp:category/>
</cp:coreProperties>
</file>