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4"/>
  </p:notesMasterIdLst>
  <p:sldIdLst>
    <p:sldId id="265" r:id="rId2"/>
    <p:sldId id="267" r:id="rId3"/>
  </p:sldIdLst>
  <p:sldSz cx="9144000" cy="5143500" type="screen16x9"/>
  <p:notesSz cx="6858000" cy="9144000"/>
  <p:defaultTextStyle>
    <a:defPPr>
      <a:defRPr lang="de-DE"/>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5164"/>
    <a:srgbClr val="D9B300"/>
    <a:srgbClr val="0080AC"/>
    <a:srgbClr val="F088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6"/>
    <p:restoredTop sz="94666"/>
  </p:normalViewPr>
  <p:slideViewPr>
    <p:cSldViewPr snapToGrid="0" snapToObjects="1">
      <p:cViewPr varScale="1">
        <p:scale>
          <a:sx n="144" d="100"/>
          <a:sy n="144" d="100"/>
        </p:scale>
        <p:origin x="654" y="120"/>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108" charset="0"/>
                <a:ea typeface="ＭＳ Ｐゴシック" pitchFamily="-108" charset="-128"/>
                <a:cs typeface="ＭＳ Ｐゴシック" pitchFamily="-108" charset="-128"/>
              </a:defRPr>
            </a:lvl1pPr>
          </a:lstStyle>
          <a:p>
            <a:pPr>
              <a:defRPr/>
            </a:pPr>
            <a:endParaRPr lang="de-DE"/>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19107E41-F5ED-1649-8084-4D5D44195A13}" type="datetime1">
              <a:rPr lang="de-DE"/>
              <a:pPr/>
              <a:t>08.03.2023</a:t>
            </a:fld>
            <a:endParaRPr lang="de-DE"/>
          </a:p>
        </p:txBody>
      </p:sp>
      <p:sp>
        <p:nvSpPr>
          <p:cNvPr id="1434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108" charset="0"/>
                <a:ea typeface="ＭＳ Ｐゴシック" pitchFamily="-108" charset="-128"/>
                <a:cs typeface="ＭＳ Ｐゴシック" pitchFamily="-108" charset="-128"/>
              </a:defRPr>
            </a:lvl1pPr>
          </a:lstStyle>
          <a:p>
            <a:pPr>
              <a:defRPr/>
            </a:pPr>
            <a:endParaRPr lang="de-DE"/>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3DF7EAD-D338-FB42-B2B9-CBF2651E1288}" type="slidenum">
              <a:rPr lang="de-DE"/>
              <a:pPr/>
              <a:t>‹Nr.›</a:t>
            </a:fld>
            <a:endParaRPr lang="de-DE"/>
          </a:p>
        </p:txBody>
      </p:sp>
    </p:spTree>
    <p:extLst>
      <p:ext uri="{BB962C8B-B14F-4D97-AF65-F5344CB8AC3E}">
        <p14:creationId xmlns:p14="http://schemas.microsoft.com/office/powerpoint/2010/main" val="8008577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p:nvPr>
        </p:nvSpPr>
        <p:spPr>
          <a:xfrm>
            <a:off x="4405745" y="2577016"/>
            <a:ext cx="4460230" cy="1018240"/>
          </a:xfrm>
          <a:prstGeom prst="rect">
            <a:avLst/>
          </a:prstGeom>
        </p:spPr>
        <p:txBody>
          <a:bodyPr vert="horz" lIns="0" tIns="0" rIns="0" bIns="0"/>
          <a:lstStyle>
            <a:lvl1pPr algn="r">
              <a:defRPr sz="3600" b="1" i="0" cap="none" baseline="0">
                <a:solidFill>
                  <a:schemeClr val="bg1"/>
                </a:solidFill>
                <a:latin typeface="Arial"/>
                <a:cs typeface="Arial"/>
              </a:defRPr>
            </a:lvl1pPr>
          </a:lstStyle>
          <a:p>
            <a:r>
              <a:rPr lang="de-DE"/>
              <a:t>Mastertitelformat bearbeiten</a:t>
            </a:r>
            <a:endParaRPr lang="de-DE" dirty="0"/>
          </a:p>
        </p:txBody>
      </p:sp>
      <p:sp>
        <p:nvSpPr>
          <p:cNvPr id="6" name="Textplatzhalter 3"/>
          <p:cNvSpPr>
            <a:spLocks noGrp="1"/>
          </p:cNvSpPr>
          <p:nvPr>
            <p:ph type="body" sz="quarter" idx="10"/>
          </p:nvPr>
        </p:nvSpPr>
        <p:spPr>
          <a:xfrm>
            <a:off x="4404967" y="3724383"/>
            <a:ext cx="4461008" cy="312483"/>
          </a:xfrm>
          <a:prstGeom prst="rect">
            <a:avLst/>
          </a:prstGeom>
        </p:spPr>
        <p:txBody>
          <a:bodyPr vert="horz" lIns="0" tIns="0" rIns="0" bIns="0"/>
          <a:lstStyle>
            <a:lvl1pPr marL="0" indent="0" algn="r">
              <a:spcBef>
                <a:spcPts val="0"/>
              </a:spcBef>
              <a:buNone/>
              <a:defRPr sz="1800" kern="1200" baseline="0">
                <a:solidFill>
                  <a:schemeClr val="bg1"/>
                </a:solidFill>
                <a:latin typeface=""/>
              </a:defRPr>
            </a:lvl1pPr>
            <a:lvl2pPr marL="0" indent="0" algn="r">
              <a:spcBef>
                <a:spcPts val="0"/>
              </a:spcBef>
              <a:defRPr sz="1800" kern="1200" baseline="0">
                <a:solidFill>
                  <a:srgbClr val="D9B300"/>
                </a:solidFill>
                <a:latin typeface=""/>
              </a:defRPr>
            </a:lvl2pPr>
            <a:lvl3pPr marL="0" indent="0" algn="r">
              <a:spcBef>
                <a:spcPts val="0"/>
              </a:spcBef>
              <a:defRPr sz="1800" kern="1200" baseline="0">
                <a:solidFill>
                  <a:srgbClr val="D9B300"/>
                </a:solidFill>
                <a:latin typeface=""/>
              </a:defRPr>
            </a:lvl3pPr>
            <a:lvl4pPr marL="0" indent="0" algn="r">
              <a:spcBef>
                <a:spcPts val="0"/>
              </a:spcBef>
              <a:defRPr sz="1800" kern="1200" baseline="0">
                <a:solidFill>
                  <a:srgbClr val="D9B300"/>
                </a:solidFill>
                <a:latin typeface=""/>
              </a:defRPr>
            </a:lvl4pPr>
            <a:lvl5pPr marL="0" indent="0" algn="r">
              <a:spcBef>
                <a:spcPts val="0"/>
              </a:spcBef>
              <a:defRPr sz="1800" kern="1200" baseline="0">
                <a:solidFill>
                  <a:srgbClr val="D9B300"/>
                </a:solidFill>
                <a:latin typeface=""/>
              </a:defRPr>
            </a:lvl5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79317195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ite ohne Bilder">
    <p:spTree>
      <p:nvGrpSpPr>
        <p:cNvPr id="1" name=""/>
        <p:cNvGrpSpPr/>
        <p:nvPr/>
      </p:nvGrpSpPr>
      <p:grpSpPr>
        <a:xfrm>
          <a:off x="0" y="0"/>
          <a:ext cx="0" cy="0"/>
          <a:chOff x="0" y="0"/>
          <a:chExt cx="0" cy="0"/>
        </a:xfrm>
      </p:grpSpPr>
      <p:sp>
        <p:nvSpPr>
          <p:cNvPr id="8" name="Foliennummernplatzhalter 4">
            <a:extLst>
              <a:ext uri="{FF2B5EF4-FFF2-40B4-BE49-F238E27FC236}">
                <a16:creationId xmlns:a16="http://schemas.microsoft.com/office/drawing/2014/main" id="{D2C2A5E4-8734-A44B-8FBA-8288B9D4DB3E}"/>
              </a:ext>
            </a:extLst>
          </p:cNvPr>
          <p:cNvSpPr>
            <a:spLocks noGrp="1"/>
          </p:cNvSpPr>
          <p:nvPr>
            <p:ph type="sldNum" sz="quarter" idx="4"/>
          </p:nvPr>
        </p:nvSpPr>
        <p:spPr>
          <a:xfrm>
            <a:off x="359712" y="4862541"/>
            <a:ext cx="771525" cy="156675"/>
          </a:xfrm>
          <a:prstGeom prst="rect">
            <a:avLst/>
          </a:prstGeom>
        </p:spPr>
        <p:txBody>
          <a:bodyPr vert="horz" wrap="none" lIns="0" tIns="0" rIns="0" bIns="0" numCol="1" anchor="t" anchorCtr="0" compatLnSpc="1">
            <a:prstTxWarp prst="textNoShape">
              <a:avLst/>
            </a:prstTxWarp>
          </a:bodyPr>
          <a:lstStyle>
            <a:lvl1pPr>
              <a:defRPr sz="1200">
                <a:solidFill>
                  <a:srgbClr val="FFFFFF"/>
                </a:solidFill>
                <a:latin typeface="Arial" charset="0"/>
              </a:defRPr>
            </a:lvl1pPr>
          </a:lstStyle>
          <a:p>
            <a:fld id="{8C7692F3-47A0-5140-8177-263DB79C4597}" type="slidenum">
              <a:rPr lang="de-DE" smtClean="0"/>
              <a:pPr/>
              <a:t>‹Nr.›</a:t>
            </a:fld>
            <a:endParaRPr lang="de-DE" dirty="0"/>
          </a:p>
        </p:txBody>
      </p:sp>
      <p:sp>
        <p:nvSpPr>
          <p:cNvPr id="9" name="Titel 1">
            <a:extLst>
              <a:ext uri="{FF2B5EF4-FFF2-40B4-BE49-F238E27FC236}">
                <a16:creationId xmlns:a16="http://schemas.microsoft.com/office/drawing/2014/main" id="{84B503CC-8A47-B841-A2C2-57E5A443F4C5}"/>
              </a:ext>
            </a:extLst>
          </p:cNvPr>
          <p:cNvSpPr>
            <a:spLocks noGrp="1"/>
          </p:cNvSpPr>
          <p:nvPr>
            <p:ph type="title"/>
          </p:nvPr>
        </p:nvSpPr>
        <p:spPr>
          <a:xfrm>
            <a:off x="359712" y="932736"/>
            <a:ext cx="8462170" cy="360000"/>
          </a:xfrm>
          <a:prstGeom prst="rect">
            <a:avLst/>
          </a:prstGeom>
        </p:spPr>
        <p:txBody>
          <a:bodyPr vert="horz" lIns="0" tIns="0" rIns="0" bIns="0"/>
          <a:lstStyle>
            <a:lvl1pPr algn="l">
              <a:defRPr sz="2400" b="1" i="0" cap="none">
                <a:solidFill>
                  <a:srgbClr val="205164"/>
                </a:solidFill>
                <a:latin typeface="Arial"/>
                <a:cs typeface="Arial"/>
              </a:defRPr>
            </a:lvl1pPr>
          </a:lstStyle>
          <a:p>
            <a:r>
              <a:rPr lang="de-DE"/>
              <a:t>Mastertitelformat bearbeiten</a:t>
            </a:r>
            <a:endParaRPr lang="de-DE" dirty="0"/>
          </a:p>
        </p:txBody>
      </p:sp>
      <p:sp>
        <p:nvSpPr>
          <p:cNvPr id="10" name="Textplatzhalter 5">
            <a:extLst>
              <a:ext uri="{FF2B5EF4-FFF2-40B4-BE49-F238E27FC236}">
                <a16:creationId xmlns:a16="http://schemas.microsoft.com/office/drawing/2014/main" id="{183645E0-04C9-384D-A284-931627E10FB1}"/>
              </a:ext>
            </a:extLst>
          </p:cNvPr>
          <p:cNvSpPr>
            <a:spLocks noGrp="1"/>
          </p:cNvSpPr>
          <p:nvPr>
            <p:ph type="body" sz="quarter" idx="11"/>
          </p:nvPr>
        </p:nvSpPr>
        <p:spPr>
          <a:xfrm>
            <a:off x="359712" y="1472737"/>
            <a:ext cx="8462170" cy="3203172"/>
          </a:xfrm>
          <a:prstGeom prst="rect">
            <a:avLst/>
          </a:prstGeom>
        </p:spPr>
        <p:txBody>
          <a:bodyPr vert="horz" lIns="0" rIns="0"/>
          <a:lstStyle>
            <a:lvl1pPr marL="0" indent="0">
              <a:spcBef>
                <a:spcPts val="400"/>
              </a:spcBef>
              <a:buClr>
                <a:srgbClr val="D9B300"/>
              </a:buClr>
              <a:buFontTx/>
              <a:buNone/>
              <a:defRPr sz="1800">
                <a:solidFill>
                  <a:schemeClr val="tx1"/>
                </a:solidFill>
                <a:latin typeface="Arial"/>
                <a:cs typeface="Arial"/>
              </a:defRPr>
            </a:lvl1pPr>
            <a:lvl2pPr marL="0" indent="0">
              <a:spcBef>
                <a:spcPts val="400"/>
              </a:spcBef>
              <a:buClr>
                <a:srgbClr val="D9B300"/>
              </a:buClr>
              <a:buFontTx/>
              <a:buNone/>
              <a:defRPr sz="1400">
                <a:solidFill>
                  <a:schemeClr val="tx1"/>
                </a:solidFill>
                <a:latin typeface="Arial"/>
                <a:cs typeface="Arial"/>
              </a:defRPr>
            </a:lvl2pPr>
            <a:lvl3pPr marL="0" indent="0">
              <a:spcBef>
                <a:spcPts val="400"/>
              </a:spcBef>
              <a:buClr>
                <a:srgbClr val="D9B300"/>
              </a:buClr>
              <a:buFontTx/>
              <a:buNone/>
              <a:defRPr sz="1200">
                <a:solidFill>
                  <a:schemeClr val="tx1"/>
                </a:solidFill>
                <a:latin typeface="Arial"/>
                <a:cs typeface="Arial"/>
              </a:defRPr>
            </a:lvl3pPr>
            <a:lvl4pPr marL="0" indent="0">
              <a:spcBef>
                <a:spcPts val="400"/>
              </a:spcBef>
              <a:buClr>
                <a:srgbClr val="D9B300"/>
              </a:buClr>
              <a:buFontTx/>
              <a:buNone/>
              <a:defRPr sz="1200">
                <a:solidFill>
                  <a:schemeClr val="tx1"/>
                </a:solidFill>
                <a:latin typeface="Arial"/>
                <a:cs typeface="Arial"/>
              </a:defRPr>
            </a:lvl4pPr>
            <a:lvl5pPr marL="0" indent="0">
              <a:spcBef>
                <a:spcPts val="400"/>
              </a:spcBef>
              <a:buClr>
                <a:srgbClr val="D9B300"/>
              </a:buClr>
              <a:buFontTx/>
              <a:buNone/>
              <a:defRPr sz="1200">
                <a:solidFill>
                  <a:schemeClr val="tx1"/>
                </a:solidFill>
                <a:latin typeface="Arial"/>
                <a:cs typeface="Arial"/>
              </a:defRPr>
            </a:lvl5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422724785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ite mit Bildern">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359712" y="4862541"/>
            <a:ext cx="771525" cy="156675"/>
          </a:xfrm>
          <a:prstGeom prst="rect">
            <a:avLst/>
          </a:prstGeom>
        </p:spPr>
        <p:txBody>
          <a:bodyPr vert="horz" wrap="none" lIns="0" tIns="0" rIns="0" bIns="0" numCol="1" anchor="t" anchorCtr="0" compatLnSpc="1">
            <a:prstTxWarp prst="textNoShape">
              <a:avLst/>
            </a:prstTxWarp>
          </a:bodyPr>
          <a:lstStyle>
            <a:lvl1pPr>
              <a:defRPr sz="1200">
                <a:solidFill>
                  <a:srgbClr val="FFFFFF"/>
                </a:solidFill>
                <a:latin typeface="Arial" charset="0"/>
              </a:defRPr>
            </a:lvl1pPr>
          </a:lstStyle>
          <a:p>
            <a:fld id="{8C7692F3-47A0-5140-8177-263DB79C4597}" type="slidenum">
              <a:rPr lang="de-DE" smtClean="0"/>
              <a:pPr/>
              <a:t>‹Nr.›</a:t>
            </a:fld>
            <a:endParaRPr lang="de-DE" dirty="0"/>
          </a:p>
        </p:txBody>
      </p:sp>
      <p:sp>
        <p:nvSpPr>
          <p:cNvPr id="13" name="Bildplatzhalter 3"/>
          <p:cNvSpPr>
            <a:spLocks noGrp="1"/>
          </p:cNvSpPr>
          <p:nvPr>
            <p:ph type="pic" sz="quarter" idx="12" hasCustomPrompt="1"/>
          </p:nvPr>
        </p:nvSpPr>
        <p:spPr>
          <a:xfrm>
            <a:off x="6257237" y="667768"/>
            <a:ext cx="2880000" cy="2052000"/>
          </a:xfrm>
          <a:prstGeom prst="rect">
            <a:avLst/>
          </a:prstGeom>
        </p:spPr>
        <p:txBody>
          <a:bodyPr vert="horz"/>
          <a:lstStyle/>
          <a:p>
            <a:r>
              <a:rPr lang="de-DE" dirty="0"/>
              <a:t>Bild einfügen</a:t>
            </a:r>
          </a:p>
        </p:txBody>
      </p:sp>
      <p:sp>
        <p:nvSpPr>
          <p:cNvPr id="14" name="Bildplatzhalter 3"/>
          <p:cNvSpPr>
            <a:spLocks noGrp="1"/>
          </p:cNvSpPr>
          <p:nvPr>
            <p:ph type="pic" sz="quarter" idx="13" hasCustomPrompt="1"/>
          </p:nvPr>
        </p:nvSpPr>
        <p:spPr>
          <a:xfrm>
            <a:off x="6257237" y="2745743"/>
            <a:ext cx="2880000" cy="2052000"/>
          </a:xfrm>
          <a:prstGeom prst="rect">
            <a:avLst/>
          </a:prstGeom>
        </p:spPr>
        <p:txBody>
          <a:bodyPr vert="horz"/>
          <a:lstStyle/>
          <a:p>
            <a:r>
              <a:rPr lang="de-DE" dirty="0"/>
              <a:t>Bild einfügen</a:t>
            </a:r>
          </a:p>
        </p:txBody>
      </p:sp>
      <p:sp>
        <p:nvSpPr>
          <p:cNvPr id="8" name="Titel 1"/>
          <p:cNvSpPr>
            <a:spLocks noGrp="1"/>
          </p:cNvSpPr>
          <p:nvPr>
            <p:ph type="title"/>
          </p:nvPr>
        </p:nvSpPr>
        <p:spPr>
          <a:xfrm>
            <a:off x="359712" y="932736"/>
            <a:ext cx="5729361" cy="360000"/>
          </a:xfrm>
          <a:prstGeom prst="rect">
            <a:avLst/>
          </a:prstGeom>
        </p:spPr>
        <p:txBody>
          <a:bodyPr vert="horz" lIns="0" tIns="0" rIns="0" bIns="0"/>
          <a:lstStyle>
            <a:lvl1pPr algn="l">
              <a:defRPr sz="2400" b="1" i="0" cap="none">
                <a:solidFill>
                  <a:srgbClr val="205164"/>
                </a:solidFill>
                <a:latin typeface="Arial"/>
                <a:cs typeface="Arial"/>
              </a:defRPr>
            </a:lvl1pPr>
          </a:lstStyle>
          <a:p>
            <a:r>
              <a:rPr lang="de-DE"/>
              <a:t>Mastertitelformat bearbeiten</a:t>
            </a:r>
            <a:endParaRPr lang="de-DE" dirty="0"/>
          </a:p>
        </p:txBody>
      </p:sp>
      <p:sp>
        <p:nvSpPr>
          <p:cNvPr id="12" name="Textplatzhalter 5"/>
          <p:cNvSpPr>
            <a:spLocks noGrp="1"/>
          </p:cNvSpPr>
          <p:nvPr>
            <p:ph type="body" sz="quarter" idx="11"/>
          </p:nvPr>
        </p:nvSpPr>
        <p:spPr>
          <a:xfrm>
            <a:off x="359712" y="1472737"/>
            <a:ext cx="5729361" cy="3203172"/>
          </a:xfrm>
          <a:prstGeom prst="rect">
            <a:avLst/>
          </a:prstGeom>
        </p:spPr>
        <p:txBody>
          <a:bodyPr vert="horz" lIns="0" rIns="0"/>
          <a:lstStyle>
            <a:lvl1pPr marL="0" indent="0">
              <a:spcBef>
                <a:spcPts val="400"/>
              </a:spcBef>
              <a:buClr>
                <a:srgbClr val="D9B300"/>
              </a:buClr>
              <a:buFontTx/>
              <a:buNone/>
              <a:defRPr sz="1800">
                <a:solidFill>
                  <a:schemeClr val="tx1"/>
                </a:solidFill>
                <a:latin typeface="Arial"/>
                <a:cs typeface="Arial"/>
              </a:defRPr>
            </a:lvl1pPr>
            <a:lvl2pPr marL="0" indent="0">
              <a:spcBef>
                <a:spcPts val="400"/>
              </a:spcBef>
              <a:buClr>
                <a:srgbClr val="D9B300"/>
              </a:buClr>
              <a:buFontTx/>
              <a:buNone/>
              <a:defRPr sz="1400">
                <a:solidFill>
                  <a:schemeClr val="tx1"/>
                </a:solidFill>
                <a:latin typeface="Arial"/>
                <a:cs typeface="Arial"/>
              </a:defRPr>
            </a:lvl2pPr>
            <a:lvl3pPr marL="0" indent="0">
              <a:spcBef>
                <a:spcPts val="400"/>
              </a:spcBef>
              <a:buClr>
                <a:srgbClr val="D9B300"/>
              </a:buClr>
              <a:buFontTx/>
              <a:buNone/>
              <a:defRPr sz="1200">
                <a:solidFill>
                  <a:schemeClr val="tx1"/>
                </a:solidFill>
                <a:latin typeface="Arial"/>
                <a:cs typeface="Arial"/>
              </a:defRPr>
            </a:lvl3pPr>
            <a:lvl4pPr marL="0" indent="0">
              <a:spcBef>
                <a:spcPts val="400"/>
              </a:spcBef>
              <a:buClr>
                <a:srgbClr val="D9B300"/>
              </a:buClr>
              <a:buFontTx/>
              <a:buNone/>
              <a:defRPr sz="1200">
                <a:solidFill>
                  <a:schemeClr val="tx1"/>
                </a:solidFill>
                <a:latin typeface="Arial"/>
                <a:cs typeface="Arial"/>
              </a:defRPr>
            </a:lvl4pPr>
            <a:lvl5pPr marL="0" indent="0">
              <a:spcBef>
                <a:spcPts val="400"/>
              </a:spcBef>
              <a:buClr>
                <a:srgbClr val="D9B300"/>
              </a:buClr>
              <a:buFontTx/>
              <a:buNone/>
              <a:defRPr sz="1200">
                <a:solidFill>
                  <a:schemeClr val="tx1"/>
                </a:solidFill>
                <a:latin typeface="Arial"/>
                <a:cs typeface="Arial"/>
              </a:defRPr>
            </a:lvl5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95359293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5" r:id="rId1"/>
    <p:sldLayoutId id="2147483698" r:id="rId2"/>
    <p:sldLayoutId id="2147483697" r:id="rId3"/>
  </p:sldLayoutIdLst>
  <p:transition spd="med">
    <p:fade/>
  </p:transition>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icmje.org/recommendations/browse/roles-and-responsibilities/author-responsibilities--conflicts-of-interest.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8C7692F3-47A0-5140-8177-263DB79C4597}" type="slidenum">
              <a:rPr lang="de-DE" smtClean="0"/>
              <a:pPr/>
              <a:t>0</a:t>
            </a:fld>
            <a:endParaRPr lang="de-DE" dirty="0"/>
          </a:p>
        </p:txBody>
      </p:sp>
      <p:sp>
        <p:nvSpPr>
          <p:cNvPr id="8" name="Titel 7">
            <a:extLst>
              <a:ext uri="{FF2B5EF4-FFF2-40B4-BE49-F238E27FC236}">
                <a16:creationId xmlns:a16="http://schemas.microsoft.com/office/drawing/2014/main" id="{18486B03-D695-2941-B175-1E4E49ADDCD8}"/>
              </a:ext>
            </a:extLst>
          </p:cNvPr>
          <p:cNvSpPr>
            <a:spLocks noGrp="1"/>
          </p:cNvSpPr>
          <p:nvPr>
            <p:ph type="title"/>
          </p:nvPr>
        </p:nvSpPr>
        <p:spPr>
          <a:xfrm>
            <a:off x="340915" y="1343554"/>
            <a:ext cx="8462170" cy="360000"/>
          </a:xfrm>
        </p:spPr>
        <p:txBody>
          <a:bodyPr/>
          <a:lstStyle/>
          <a:p>
            <a:pPr algn="ctr"/>
            <a:r>
              <a:rPr lang="de-DE" dirty="0" err="1"/>
              <a:t>Please</a:t>
            </a:r>
            <a:r>
              <a:rPr lang="de-DE" dirty="0"/>
              <a:t> </a:t>
            </a:r>
            <a:r>
              <a:rPr lang="de-DE" dirty="0" err="1"/>
              <a:t>add</a:t>
            </a:r>
            <a:r>
              <a:rPr lang="de-DE" dirty="0"/>
              <a:t> </a:t>
            </a:r>
            <a:r>
              <a:rPr lang="de-DE" dirty="0" err="1"/>
              <a:t>your</a:t>
            </a:r>
            <a:r>
              <a:rPr lang="de-DE" dirty="0"/>
              <a:t> title </a:t>
            </a:r>
            <a:r>
              <a:rPr lang="de-DE" dirty="0" err="1"/>
              <a:t>here</a:t>
            </a:r>
            <a:endParaRPr lang="de-DE" dirty="0"/>
          </a:p>
        </p:txBody>
      </p:sp>
      <p:sp>
        <p:nvSpPr>
          <p:cNvPr id="9" name="Textplatzhalter 8">
            <a:extLst>
              <a:ext uri="{FF2B5EF4-FFF2-40B4-BE49-F238E27FC236}">
                <a16:creationId xmlns:a16="http://schemas.microsoft.com/office/drawing/2014/main" id="{3C8132AD-CCDE-E44F-92E9-BD461C01042B}"/>
              </a:ext>
            </a:extLst>
          </p:cNvPr>
          <p:cNvSpPr>
            <a:spLocks noGrp="1"/>
          </p:cNvSpPr>
          <p:nvPr>
            <p:ph type="body" sz="quarter" idx="11"/>
          </p:nvPr>
        </p:nvSpPr>
        <p:spPr>
          <a:xfrm>
            <a:off x="359712" y="2193235"/>
            <a:ext cx="8462170" cy="2482674"/>
          </a:xfrm>
        </p:spPr>
        <p:txBody>
          <a:bodyPr/>
          <a:lstStyle/>
          <a:p>
            <a:r>
              <a:rPr lang="de-DE" dirty="0" err="1"/>
              <a:t>Please</a:t>
            </a:r>
            <a:r>
              <a:rPr lang="de-DE" dirty="0"/>
              <a:t> </a:t>
            </a:r>
            <a:r>
              <a:rPr lang="de-DE" dirty="0" err="1"/>
              <a:t>add</a:t>
            </a:r>
            <a:r>
              <a:rPr lang="de-DE" dirty="0"/>
              <a:t> </a:t>
            </a:r>
            <a:r>
              <a:rPr lang="de-DE" dirty="0" err="1"/>
              <a:t>your</a:t>
            </a:r>
            <a:r>
              <a:rPr lang="de-DE" dirty="0"/>
              <a:t> </a:t>
            </a:r>
            <a:r>
              <a:rPr lang="de-DE" dirty="0" err="1"/>
              <a:t>presenter</a:t>
            </a:r>
            <a:r>
              <a:rPr lang="de-DE" dirty="0"/>
              <a:t> and </a:t>
            </a:r>
            <a:r>
              <a:rPr lang="de-DE" dirty="0" err="1"/>
              <a:t>author</a:t>
            </a:r>
            <a:r>
              <a:rPr lang="de-DE" dirty="0"/>
              <a:t> </a:t>
            </a:r>
            <a:r>
              <a:rPr lang="de-DE" dirty="0" err="1"/>
              <a:t>names</a:t>
            </a:r>
            <a:r>
              <a:rPr lang="de-DE" dirty="0"/>
              <a:t> </a:t>
            </a:r>
            <a:r>
              <a:rPr lang="de-DE" dirty="0" err="1"/>
              <a:t>here</a:t>
            </a:r>
            <a:endParaRPr lang="de-DE" dirty="0"/>
          </a:p>
        </p:txBody>
      </p:sp>
    </p:spTree>
    <p:extLst>
      <p:ext uri="{BB962C8B-B14F-4D97-AF65-F5344CB8AC3E}">
        <p14:creationId xmlns:p14="http://schemas.microsoft.com/office/powerpoint/2010/main" val="389373702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A67A3F7-1532-42DB-B87C-55144AB724C2}"/>
              </a:ext>
            </a:extLst>
          </p:cNvPr>
          <p:cNvSpPr>
            <a:spLocks noGrp="1"/>
          </p:cNvSpPr>
          <p:nvPr>
            <p:ph type="sldNum" sz="quarter" idx="4"/>
          </p:nvPr>
        </p:nvSpPr>
        <p:spPr/>
        <p:txBody>
          <a:bodyPr/>
          <a:lstStyle/>
          <a:p>
            <a:fld id="{8C7692F3-47A0-5140-8177-263DB79C4597}" type="slidenum">
              <a:rPr lang="de-DE" smtClean="0"/>
              <a:pPr/>
              <a:t>1</a:t>
            </a:fld>
            <a:endParaRPr lang="de-DE" dirty="0"/>
          </a:p>
        </p:txBody>
      </p:sp>
      <p:sp>
        <p:nvSpPr>
          <p:cNvPr id="3" name="Titel 2">
            <a:extLst>
              <a:ext uri="{FF2B5EF4-FFF2-40B4-BE49-F238E27FC236}">
                <a16:creationId xmlns:a16="http://schemas.microsoft.com/office/drawing/2014/main" id="{4BAFBA54-387F-4BE4-B50D-D3A1EFB79508}"/>
              </a:ext>
            </a:extLst>
          </p:cNvPr>
          <p:cNvSpPr>
            <a:spLocks noGrp="1"/>
          </p:cNvSpPr>
          <p:nvPr>
            <p:ph type="title"/>
          </p:nvPr>
        </p:nvSpPr>
        <p:spPr/>
        <p:txBody>
          <a:bodyPr/>
          <a:lstStyle/>
          <a:p>
            <a:r>
              <a:rPr lang="de-DE" dirty="0" err="1"/>
              <a:t>Conflict</a:t>
            </a:r>
            <a:r>
              <a:rPr lang="de-DE" dirty="0"/>
              <a:t> </a:t>
            </a:r>
            <a:r>
              <a:rPr lang="de-DE" dirty="0" err="1"/>
              <a:t>of</a:t>
            </a:r>
            <a:r>
              <a:rPr lang="de-DE" dirty="0"/>
              <a:t> Interest </a:t>
            </a:r>
            <a:r>
              <a:rPr lang="de-DE" dirty="0" err="1"/>
              <a:t>disclosure</a:t>
            </a:r>
            <a:endParaRPr lang="de-DE" dirty="0"/>
          </a:p>
        </p:txBody>
      </p:sp>
      <p:sp>
        <p:nvSpPr>
          <p:cNvPr id="4" name="Textplatzhalter 3">
            <a:extLst>
              <a:ext uri="{FF2B5EF4-FFF2-40B4-BE49-F238E27FC236}">
                <a16:creationId xmlns:a16="http://schemas.microsoft.com/office/drawing/2014/main" id="{E5B71F71-2EF3-4953-9360-5A1B44E08FD7}"/>
              </a:ext>
            </a:extLst>
          </p:cNvPr>
          <p:cNvSpPr>
            <a:spLocks noGrp="1"/>
          </p:cNvSpPr>
          <p:nvPr>
            <p:ph type="body" sz="quarter" idx="11"/>
          </p:nvPr>
        </p:nvSpPr>
        <p:spPr/>
        <p:txBody>
          <a:bodyPr/>
          <a:lstStyle/>
          <a:p>
            <a:r>
              <a:rPr lang="en-US" dirty="0"/>
              <a:t>During online submission, the submitter was asked to disclose any conflict of interest on behalf of each author. Please include a Conflict of Interest disclosure in your presentation slides and state at the beginning of your presentation if any conflict of interest exists. For guidance on conflict of interest statements, please see the </a:t>
            </a:r>
            <a:r>
              <a:rPr lang="en-US" dirty="0">
                <a:hlinkClick r:id="rId2"/>
              </a:rPr>
              <a:t>ICMJE recommendations</a:t>
            </a:r>
            <a:r>
              <a:rPr lang="en-US" dirty="0"/>
              <a:t>. </a:t>
            </a:r>
          </a:p>
          <a:p>
            <a:r>
              <a:rPr lang="en-US" dirty="0"/>
              <a:t>If no conflict exists, please state:</a:t>
            </a:r>
          </a:p>
          <a:p>
            <a:r>
              <a:rPr lang="en-US" dirty="0"/>
              <a:t>‘The author(s) declare(s) that there is no conflict of interest’</a:t>
            </a:r>
          </a:p>
          <a:p>
            <a:endParaRPr lang="en-US" dirty="0"/>
          </a:p>
          <a:p>
            <a:r>
              <a:rPr lang="en-US" dirty="0"/>
              <a:t>Presentations should not be commercial in nature.</a:t>
            </a:r>
            <a:endParaRPr lang="de-DE" dirty="0"/>
          </a:p>
        </p:txBody>
      </p:sp>
    </p:spTree>
    <p:extLst>
      <p:ext uri="{BB962C8B-B14F-4D97-AF65-F5344CB8AC3E}">
        <p14:creationId xmlns:p14="http://schemas.microsoft.com/office/powerpoint/2010/main" val="3710032183"/>
      </p:ext>
    </p:extLst>
  </p:cSld>
  <p:clrMapOvr>
    <a:masterClrMapping/>
  </p:clrMapOvr>
  <p:transition spd="med">
    <p:fade/>
  </p:transition>
</p:sld>
</file>

<file path=ppt/theme/theme1.xml><?xml version="1.0" encoding="utf-8"?>
<a:theme xmlns:a="http://schemas.openxmlformats.org/drawingml/2006/main" name="ISPO_2019_PPT_4zu3_ne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dirty="0" smtClean="0"/>
        </a:defPPr>
      </a:lstStyle>
    </a:txDef>
  </a:objectDefaults>
  <a:extraClrSchemeLst/>
  <a:extLst>
    <a:ext uri="{05A4C25C-085E-4340-85A3-A5531E510DB2}">
      <thm15:themeFamily xmlns:thm15="http://schemas.microsoft.com/office/thememl/2012/main" name="Präsentation4" id="{C26FDF8C-FB6E-D643-A2DC-0875EB25F0A3}" vid="{7D540099-5526-1A47-BB1D-30824941A6EE}"/>
    </a:ext>
  </a:ext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ISPO_2019_PPT_4zu3_neu</Template>
  <TotalTime>0</TotalTime>
  <Words>113</Words>
  <Application>Microsoft Office PowerPoint</Application>
  <PresentationFormat>Bildschirmpräsentation (16:9)</PresentationFormat>
  <Paragraphs>10</Paragraphs>
  <Slides>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vt:i4>
      </vt:variant>
    </vt:vector>
  </HeadingPairs>
  <TitlesOfParts>
    <vt:vector size="6" baseType="lpstr">
      <vt:lpstr>ＭＳ Ｐゴシック</vt:lpstr>
      <vt:lpstr>Arial</vt:lpstr>
      <vt:lpstr>Calibri</vt:lpstr>
      <vt:lpstr>ISPO_2019_PPT_4zu3_neu</vt:lpstr>
      <vt:lpstr>Please add your title here</vt:lpstr>
      <vt:lpstr>Conflict of Interest disclosure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Microsoft Office User</dc:creator>
  <cp:keywords/>
  <dc:description/>
  <cp:lastModifiedBy>Sandy Becker</cp:lastModifiedBy>
  <cp:revision>6</cp:revision>
  <dcterms:created xsi:type="dcterms:W3CDTF">2021-11-22T10:47:01Z</dcterms:created>
  <dcterms:modified xsi:type="dcterms:W3CDTF">2023-03-08T09:18:24Z</dcterms:modified>
  <cp:category/>
</cp:coreProperties>
</file>